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9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8" autoAdjust="0"/>
    <p:restoredTop sz="96327" autoAdjust="0"/>
  </p:normalViewPr>
  <p:slideViewPr>
    <p:cSldViewPr snapToGrid="0">
      <p:cViewPr>
        <p:scale>
          <a:sx n="61" d="100"/>
          <a:sy n="61" d="100"/>
        </p:scale>
        <p:origin x="3672" y="216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6F7BD23-DC57-BC48-8BB8-2249838D048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67E356E-1258-264F-B8DF-D42E3122AB6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4.1624796328749054E-3"/>
                  <c:y val="5.6988166712320428E-3"/>
                </c:manualLayout>
              </c:layout>
              <c:tx>
                <c:rich>
                  <a:bodyPr/>
                  <a:lstStyle/>
                  <a:p>
                    <a:fld id="{260ADCFE-830D-4A42-BA62-7CDA3DB54BC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3.6828923556867527E-3"/>
                  <c:y val="2.5633105776752402E-3"/>
                </c:manualLayout>
              </c:layout>
              <c:tx>
                <c:rich>
                  <a:bodyPr/>
                  <a:lstStyle/>
                  <a:p>
                    <a:fld id="{C26D622B-9526-9C4A-A0E1-9414D6AB4B1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3.5419325816482793E-3"/>
                  <c:y val="-5.3507752538224976E-4"/>
                </c:manualLayout>
              </c:layout>
              <c:tx>
                <c:rich>
                  <a:bodyPr/>
                  <a:lstStyle/>
                  <a:p>
                    <a:fld id="{21B2C67A-F0C7-D84D-A604-27476968EF1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1.0239836458886791E-3"/>
                  <c:y val="-2.6005490811308886E-3"/>
                </c:manualLayout>
              </c:layout>
              <c:tx>
                <c:rich>
                  <a:bodyPr/>
                  <a:lstStyle/>
                  <a:p>
                    <a:fld id="{E1BA5400-9F4B-624C-B477-15C9D073F0F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3.1640724320283623E-4"/>
                  <c:y val="9.1458487564810356E-3"/>
                </c:manualLayout>
              </c:layout>
              <c:tx>
                <c:rich>
                  <a:bodyPr/>
                  <a:lstStyle/>
                  <a:p>
                    <a:fld id="{1C048933-B497-F045-B1BA-60242C6B7D95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1.6614273531168485E-3"/>
                  <c:y val="6.0848196698353625E-3"/>
                </c:manualLayout>
              </c:layout>
              <c:tx>
                <c:rich>
                  <a:bodyPr/>
                  <a:lstStyle/>
                  <a:p>
                    <a:fld id="{0BD4E4B1-C85A-7D46-B9D6-146C0A1292D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2.596414228697057E-3"/>
                  <c:y val="1.2281354850037896E-2"/>
                </c:manualLayout>
              </c:layout>
              <c:tx>
                <c:rich>
                  <a:bodyPr/>
                  <a:lstStyle/>
                  <a:p>
                    <a:fld id="{6154DB14-DCCC-794E-B24B-EE5FF0F85F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3.0383890867044959E-3"/>
                  <c:y val="1.0364957821067906E-2"/>
                </c:manualLayout>
              </c:layout>
              <c:tx>
                <c:rich>
                  <a:bodyPr/>
                  <a:lstStyle/>
                  <a:p>
                    <a:fld id="{7CF84F8E-EE46-614C-9129-779D13900C8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9A35117-6A58-9946-99C0-43A2F7BEC44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D7CD298-7EE2-7549-94F7-7D86C3E43B5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DC52AC8-510C-5144-BEB6-7099BBBB2FE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D068C6C-13B9-204E-A491-DA49D650F0A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77E46045-B09F-F34E-A1B5-7416482C93B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6156212130803725E-2"/>
                  <c:y val="4.9067230180021805E-3"/>
                </c:manualLayout>
              </c:layout>
              <c:tx>
                <c:rich>
                  <a:bodyPr/>
                  <a:lstStyle/>
                  <a:p>
                    <a:fld id="{BF738221-83BD-FB48-974E-2CC3A62D8B3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913BE8A7-CA4A-344B-AB15-800B86962CE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2.1890427963363883E-3"/>
                  <c:y val="9.593293457231809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5.8620980577756849E-3"/>
                  <c:y val="6.6156815502603867E-3"/>
                </c:manualLayout>
              </c:layout>
              <c:tx>
                <c:rich>
                  <a:bodyPr/>
                  <a:lstStyle/>
                  <a:p>
                    <a:fld id="{5BC78877-005F-6249-9B32-D7DE607B927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38006978-761B-CC4C-B425-28E229380E9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766D45D-5C2A-D742-B2E5-5AF64AA2897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46913171024294E-2"/>
          <c:y val="1.683565997655059E-2"/>
          <c:w val="0.93605588153232133"/>
          <c:h val="0.86492196846344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5.663720573304382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1944E-3"/>
                  <c:y val="1.2244116346582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92528501108849"/>
          <c:y val="0.95849762764220114"/>
          <c:w val="0.29814937194730456"/>
          <c:h val="4.1502372357798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13/06/2023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13/06/2023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13/06/2023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6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757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hyperlink" Target="https://www.gbif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the-gbif-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publisher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usible.io/gbif.org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occurrence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7" y="7405688"/>
            <a:ext cx="8640763" cy="2073275"/>
          </a:xfrm>
        </p:spPr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9788" y="10177570"/>
            <a:ext cx="8640762" cy="675163"/>
          </a:xfrm>
        </p:spPr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1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B9C1-258A-250E-211D-22D178F6AE9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454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85EE58-6934-3217-7783-A2BB5DFEA960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50749437"/>
              </p:ext>
            </p:extLst>
          </p:nvPr>
        </p:nvGraphicFramePr>
        <p:xfrm>
          <a:off x="1697327" y="4489450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328829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27600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831455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D4A44-B0DE-26BD-09E2-2715F37A882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900" y="1311649"/>
            <a:ext cx="22294199" cy="12540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80929"/>
            <a:ext cx="17245012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1"/>
                </a:solidFill>
                <a:hlinkClick r:id="rId6"/>
              </a:rPr>
              <a:t>https://www.gbif.org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endParaRPr lang="en-DK" sz="2000" dirty="0">
              <a:latin typeface="Rubik Medium" pitchFamily="2" charset="-79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A7130A-D53F-50EB-4BEB-404818BB24F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>
          <a:xfrm>
            <a:off x="12177712" y="3257550"/>
            <a:ext cx="11485563" cy="8297863"/>
          </a:xfr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A1FF615-0022-77A2-3966-0169E048D161}"/>
              </a:ext>
            </a:extLst>
          </p:cNvPr>
          <p:cNvSpPr txBox="1">
            <a:spLocks/>
          </p:cNvSpPr>
          <p:nvPr/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/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3C9F0A-A9D6-91A6-EFF0-06F70274BD7E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https://www.gbif.org/the-gbif-network</a:t>
            </a:r>
            <a:r>
              <a:rPr lang="en-GB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7573312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995357-76FE-AF84-974C-A71C6A31DBA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https://www.gbif.org/publisher/search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89137" y="5972836"/>
            <a:ext cx="7203925" cy="2735581"/>
            <a:chOff x="10085791" y="1547581"/>
            <a:chExt cx="3141128" cy="14118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0085791" y="2364608"/>
              <a:ext cx="3141128" cy="59486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1 April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8EBD15-60A9-C560-A67E-1D80754D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887" y="10840565"/>
            <a:ext cx="6507388" cy="714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F16ACF-F134-FFB4-BBBC-82C8868CB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88"/>
          <a:stretch/>
        </p:blipFill>
        <p:spPr>
          <a:xfrm>
            <a:off x="6395198" y="3725454"/>
            <a:ext cx="17287127" cy="78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/>
              </a:rPr>
              <a:t>https://plausible.io/gbif.org</a:t>
            </a:r>
            <a:r>
              <a:rPr lang="en-GB" dirty="0">
                <a:solidFill>
                  <a:schemeClr val="accent1"/>
                </a:solidFill>
              </a:rPr>
              <a:t> 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F2F5B-8F52-7EAB-4418-4AC0F7F991D9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5890414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https://www.gbif.org/occurrence/search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714683"/>
              </p:ext>
            </p:extLst>
          </p:nvPr>
        </p:nvGraphicFramePr>
        <p:xfrm>
          <a:off x="13564261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02201FC-994C-14E7-73AD-05F221561AC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84715263"/>
              </p:ext>
            </p:extLst>
          </p:nvPr>
        </p:nvGraphicFramePr>
        <p:xfrm>
          <a:off x="1390253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021594"/>
              </p:ext>
            </p:extLst>
          </p:nvPr>
        </p:nvGraphicFramePr>
        <p:xfrm>
          <a:off x="13631068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A81F16-1E65-0CF4-1D3E-722E21D4616C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FC8C9-A74A-34EB-C771-4B2F416D6FB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521</TotalTime>
  <Words>1477</Words>
  <Application>Microsoft Macintosh PowerPoint</Application>
  <PresentationFormat>Custom</PresentationFormat>
  <Paragraphs>521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Roboto</vt:lpstr>
      <vt:lpstr>Bitter</vt:lpstr>
      <vt:lpstr>Rubik SemiBold</vt:lpstr>
      <vt:lpstr>Roboto Regular</vt:lpstr>
      <vt:lpstr>Rubik</vt:lpstr>
      <vt:lpstr>Source Code Pro</vt:lpstr>
      <vt:lpstr>Arial</vt:lpstr>
      <vt:lpstr>Rubik Medium</vt:lpstr>
      <vt:lpstr>Bitter SemiBold</vt:lpstr>
      <vt:lpstr>Roboto Condensed Light</vt:lpstr>
      <vt:lpstr>Tema de Office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 (2022)</vt:lpstr>
      <vt:lpstr>API requests per country (2022)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slides</dc:title>
  <dc:creator>Javier Andres Gamboa Martinez</dc:creator>
  <cp:lastModifiedBy>Javier Gamboa Martinez</cp:lastModifiedBy>
  <cp:revision>5</cp:revision>
  <dcterms:created xsi:type="dcterms:W3CDTF">2023-05-30T08:38:54Z</dcterms:created>
  <dcterms:modified xsi:type="dcterms:W3CDTF">2023-06-13T16:14:39Z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